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5"/>
  </p:notesMasterIdLst>
  <p:sldIdLst>
    <p:sldId id="3825" r:id="rId5"/>
    <p:sldId id="3830" r:id="rId6"/>
    <p:sldId id="3826" r:id="rId7"/>
    <p:sldId id="3827" r:id="rId8"/>
    <p:sldId id="3791" r:id="rId9"/>
    <p:sldId id="3829" r:id="rId10"/>
    <p:sldId id="3831" r:id="rId11"/>
    <p:sldId id="3794" r:id="rId12"/>
    <p:sldId id="3833" r:id="rId13"/>
    <p:sldId id="383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88" y="5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4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4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800" b="0" dirty="0">
              <a:solidFill>
                <a:sysClr val="windowText" lastClr="000000"/>
              </a:solidFill>
            </a:rPr>
            <a:t>Karan </a:t>
          </a:r>
          <a:r>
            <a:rPr lang="en-US" sz="2800" b="0" dirty="0" err="1">
              <a:solidFill>
                <a:sysClr val="windowText" lastClr="000000"/>
              </a:solidFill>
            </a:rPr>
            <a:t>Megha</a:t>
          </a:r>
          <a:endParaRPr lang="en-US" sz="1600" b="0" dirty="0">
            <a:solidFill>
              <a:sysClr val="windowText" lastClr="000000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800" b="0" dirty="0">
              <a:solidFill>
                <a:schemeClr val="tx1"/>
              </a:solidFill>
            </a:rPr>
            <a:t>Het Shah</a:t>
          </a: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800" b="0" dirty="0">
              <a:solidFill>
                <a:schemeClr val="tx1"/>
              </a:solidFill>
            </a:rPr>
            <a:t>Aniket </a:t>
          </a:r>
          <a:r>
            <a:rPr lang="en-US" sz="2800" b="0" dirty="0" err="1">
              <a:solidFill>
                <a:schemeClr val="tx1"/>
              </a:solidFill>
            </a:rPr>
            <a:t>Bhoi</a:t>
          </a: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800" b="0" dirty="0">
              <a:solidFill>
                <a:schemeClr val="tx1"/>
              </a:solidFill>
            </a:rPr>
            <a:t>Bhargavi Chauhan</a:t>
          </a:r>
          <a:endParaRPr lang="en-US" sz="1600" b="0" dirty="0">
            <a:solidFill>
              <a:schemeClr val="tx1"/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08605" custScaleY="108605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08605" custScaleY="108605"/>
      <dgm:spPr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08605" custScaleY="108605"/>
      <dgm:spPr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1000" r="-1000"/>
          </a:stretch>
        </a:blipFill>
        <a:ln>
          <a:noFill/>
        </a:ln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08605" custScaleY="108605"/>
      <dgm:spPr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</dgm:spPr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98ACE8E-34F4-43E6-BB2E-1809B1CC58DC}">
      <dgm:prSet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/>
            <a:t>Designing Front-end by using React native</a:t>
          </a:r>
        </a:p>
      </dgm:t>
    </dgm:pt>
    <dgm:pt modelId="{49F555B2-B165-4CB6-8578-DF4BCD791ABF}" type="parTrans" cxnId="{8327A44B-5326-4A8B-9B23-A3D3C09A16F3}">
      <dgm:prSet/>
      <dgm:spPr/>
      <dgm:t>
        <a:bodyPr/>
        <a:lstStyle/>
        <a:p>
          <a:endParaRPr lang="en-US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/>
            <a:t>1</a:t>
          </a:r>
          <a:endParaRPr lang="en-US" dirty="0"/>
        </a:p>
      </dgm:t>
    </dgm:pt>
    <dgm:pt modelId="{1D096F01-AEA8-401D-8348-98E9A81F3CE0}">
      <dgm:prSet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/>
            <a:t>Linking Google Translate API	</a:t>
          </a:r>
        </a:p>
      </dgm:t>
    </dgm:pt>
    <dgm:pt modelId="{AB9DA1CE-0370-48BB-8362-3A4CBF7FFB29}" type="parTrans" cxnId="{FD2381C0-DA6F-4859-90D6-313730044E7C}">
      <dgm:prSet/>
      <dgm:spPr/>
      <dgm:t>
        <a:bodyPr/>
        <a:lstStyle/>
        <a:p>
          <a:endParaRPr lang="en-US"/>
        </a:p>
      </dgm:t>
    </dgm:pt>
    <dgm:pt modelId="{6088456C-4B73-4948-985C-DD954DEF44EF}" type="sibTrans" cxnId="{FD2381C0-DA6F-4859-90D6-313730044E7C}">
      <dgm:prSet phldrT="2" phldr="0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/>
            <a:t>2</a:t>
          </a:r>
          <a:endParaRPr lang="en-US" dirty="0"/>
        </a:p>
      </dgm:t>
    </dgm:pt>
    <dgm:pt modelId="{DE16CBB4-D3F4-44AD-8379-3A5D78B889D5}">
      <dgm:prSet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/>
            <a:t>Building an application Using Android studio		</a:t>
          </a:r>
        </a:p>
      </dgm:t>
    </dgm:pt>
    <dgm:pt modelId="{917142D8-7514-46BB-B61D-8633F0189C31}" type="parTrans" cxnId="{058D75E7-8E09-41CE-ADFC-EEAD1556353B}">
      <dgm:prSet/>
      <dgm:spPr/>
      <dgm:t>
        <a:bodyPr/>
        <a:lstStyle/>
        <a:p>
          <a:endParaRPr lang="en-US"/>
        </a:p>
      </dgm:t>
    </dgm:pt>
    <dgm:pt modelId="{C2728830-9A00-4764-A9F1-670DDF9E57B3}" type="sibTrans" cxnId="{058D75E7-8E09-41CE-ADFC-EEAD1556353B}">
      <dgm:prSet phldrT="3" phldr="0"/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en-US"/>
            <a:t>3</a:t>
          </a:r>
          <a:endParaRPr lang="en-US" dirty="0"/>
        </a:p>
      </dgm:t>
    </dgm:pt>
    <dgm:pt modelId="{F7B81412-5EAE-488C-9259-0FA0EB0F090B}">
      <dgm:prSet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0" i="0" u="none" dirty="0"/>
            <a:t>That’s it!!</a:t>
          </a:r>
          <a:endParaRPr lang="en-US" dirty="0"/>
        </a:p>
      </dgm:t>
    </dgm:pt>
    <dgm:pt modelId="{C9E63F01-62A4-4331-A67D-7FE563CE9D07}" type="parTrans" cxnId="{AD7281BE-8A99-43C0-9016-4082EB985BF2}">
      <dgm:prSet/>
      <dgm:spPr/>
      <dgm:t>
        <a:bodyPr/>
        <a:lstStyle/>
        <a:p>
          <a:endParaRPr lang="en-US"/>
        </a:p>
      </dgm:t>
    </dgm:pt>
    <dgm:pt modelId="{32E76676-0672-4988-9FB1-308093FF8D5C}" type="sibTrans" cxnId="{AD7281BE-8A99-43C0-9016-4082EB985BF2}">
      <dgm:prSet phldrT="4" phldr="0"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en-US"/>
            <a:t>4</a:t>
          </a:r>
          <a:endParaRPr lang="en-US" dirty="0"/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4"/>
      <dgm:spPr/>
    </dgm:pt>
    <dgm:pt modelId="{9C3A7F13-9585-42DF-AD32-B56F82B123C8}" type="pres">
      <dgm:prSet presAssocID="{C54063C4-24CD-4834-9424-53756AE38C6B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8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4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1" presStyleCnt="4"/>
      <dgm:spPr/>
    </dgm:pt>
    <dgm:pt modelId="{4104A2F1-FB99-4C42-8067-46B8EEEC9610}" type="pres">
      <dgm:prSet presAssocID="{6088456C-4B73-4948-985C-DD954DEF44EF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3" presStyleCnt="8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1" presStyleCnt="4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2" presStyleCnt="4"/>
      <dgm:spPr/>
    </dgm:pt>
    <dgm:pt modelId="{AC6B335A-D8B4-46D8-93DE-B9EF1773F6AC}" type="pres">
      <dgm:prSet presAssocID="{C2728830-9A00-4764-A9F1-670DDF9E57B3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5" presStyleCnt="8">
        <dgm:presLayoutVars/>
      </dgm:prSet>
      <dgm:spPr>
        <a:ln>
          <a:solidFill>
            <a:schemeClr val="accent5"/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2" presStyleCnt="4">
        <dgm:presLayoutVars>
          <dgm:bulletEnabled val="1"/>
        </dgm:presLayoutVars>
      </dgm:prSet>
      <dgm:spPr/>
    </dgm:pt>
    <dgm:pt modelId="{4BE79C5F-B252-4C81-B7E8-356A6349584C}" type="pres">
      <dgm:prSet presAssocID="{C2728830-9A00-4764-A9F1-670DDF9E57B3}" presName="sibTrans" presStyleCnt="0"/>
      <dgm:spPr/>
    </dgm:pt>
    <dgm:pt modelId="{11D9C427-A430-492A-BD3C-E4D081DA46F5}" type="pres">
      <dgm:prSet presAssocID="{F7B81412-5EAE-488C-9259-0FA0EB0F090B}" presName="compositeNode" presStyleCnt="0">
        <dgm:presLayoutVars>
          <dgm:bulletEnabled val="1"/>
        </dgm:presLayoutVars>
      </dgm:prSet>
      <dgm:spPr/>
    </dgm:pt>
    <dgm:pt modelId="{4795DD00-81CA-4D89-AAC9-9CB098B4E837}" type="pres">
      <dgm:prSet presAssocID="{F7B81412-5EAE-488C-9259-0FA0EB0F090B}" presName="bgRect" presStyleLbl="bgAccFollowNode1" presStyleIdx="3" presStyleCnt="4"/>
      <dgm:spPr/>
    </dgm:pt>
    <dgm:pt modelId="{06772805-3643-43C2-9C80-F43268C57C20}" type="pres">
      <dgm:prSet presAssocID="{32E76676-0672-4988-9FB1-308093FF8D5C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77F59A8B-7684-4E29-B44F-B0F96367FE70}" type="pres">
      <dgm:prSet presAssocID="{F7B81412-5EAE-488C-9259-0FA0EB0F090B}" presName="bottomLine" presStyleLbl="alignNode1" presStyleIdx="7" presStyleCnt="8">
        <dgm:presLayoutVars/>
      </dgm:prSet>
      <dgm:spPr/>
    </dgm:pt>
    <dgm:pt modelId="{80C8596E-ABE7-41A1-8A35-72244067CF90}" type="pres">
      <dgm:prSet presAssocID="{F7B81412-5EAE-488C-9259-0FA0EB0F090B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10EAB407-DDBC-4E09-A41B-36376F2BB005}" type="presOf" srcId="{32E76676-0672-4988-9FB1-308093FF8D5C}" destId="{06772805-3643-43C2-9C80-F43268C57C20}" srcOrd="0" destOrd="0" presId="urn:microsoft.com/office/officeart/2016/7/layout/BasicLinearProcessNumbered#1"/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7B7DC85A-1097-4B13-A457-5376A39A58E2}" type="presOf" srcId="{F7B81412-5EAE-488C-9259-0FA0EB0F090B}" destId="{80C8596E-ABE7-41A1-8A35-72244067CF90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451EA9B5-F1ED-4BC6-8C22-CD5C870E657E}" type="presOf" srcId="{F7B81412-5EAE-488C-9259-0FA0EB0F090B}" destId="{4795DD00-81CA-4D89-AAC9-9CB098B4E837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AD7281BE-8A99-43C0-9016-4082EB985BF2}" srcId="{0F5B3066-540F-4606-ADEC-65EB1C3E9627}" destId="{F7B81412-5EAE-488C-9259-0FA0EB0F090B}" srcOrd="3" destOrd="0" parTransId="{C9E63F01-62A4-4331-A67D-7FE563CE9D07}" sibTransId="{32E76676-0672-4988-9FB1-308093FF8D5C}"/>
    <dgm:cxn modelId="{FD2381C0-DA6F-4859-90D6-313730044E7C}" srcId="{0F5B3066-540F-4606-ADEC-65EB1C3E9627}" destId="{1D096F01-AEA8-401D-8348-98E9A81F3CE0}" srcOrd="1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058D75E7-8E09-41CE-ADFC-EEAD1556353B}" srcId="{0F5B3066-540F-4606-ADEC-65EB1C3E9627}" destId="{DE16CBB4-D3F4-44AD-8379-3A5D78B889D5}" srcOrd="2" destOrd="0" parTransId="{917142D8-7514-46BB-B61D-8633F0189C31}" sibTransId="{C2728830-9A00-4764-A9F1-670DDF9E57B3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2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3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4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  <dgm:cxn modelId="{4796AC81-FE2B-441F-A0B6-C344625F6E96}" type="presParOf" srcId="{869C0C7E-BD0C-4E5F-8D96-6B8EEC39B952}" destId="{4BE79C5F-B252-4C81-B7E8-356A6349584C}" srcOrd="5" destOrd="0" presId="urn:microsoft.com/office/officeart/2016/7/layout/BasicLinearProcessNumbered#1"/>
    <dgm:cxn modelId="{F640017D-6D0A-4410-A66B-828F2066B1C3}" type="presParOf" srcId="{869C0C7E-BD0C-4E5F-8D96-6B8EEC39B952}" destId="{11D9C427-A430-492A-BD3C-E4D081DA46F5}" srcOrd="6" destOrd="0" presId="urn:microsoft.com/office/officeart/2016/7/layout/BasicLinearProcessNumbered#1"/>
    <dgm:cxn modelId="{3F5AE0F2-FA72-4C37-BCFA-A61C660A8759}" type="presParOf" srcId="{11D9C427-A430-492A-BD3C-E4D081DA46F5}" destId="{4795DD00-81CA-4D89-AAC9-9CB098B4E837}" srcOrd="0" destOrd="0" presId="urn:microsoft.com/office/officeart/2016/7/layout/BasicLinearProcessNumbered#1"/>
    <dgm:cxn modelId="{D1D3C516-0A96-4C35-8949-341CF221BBD1}" type="presParOf" srcId="{11D9C427-A430-492A-BD3C-E4D081DA46F5}" destId="{06772805-3643-43C2-9C80-F43268C57C20}" srcOrd="1" destOrd="0" presId="urn:microsoft.com/office/officeart/2016/7/layout/BasicLinearProcessNumbered#1"/>
    <dgm:cxn modelId="{A39F6DBC-EC8C-42B3-9D5B-962E5C23F626}" type="presParOf" srcId="{11D9C427-A430-492A-BD3C-E4D081DA46F5}" destId="{77F59A8B-7684-4E29-B44F-B0F96367FE70}" srcOrd="2" destOrd="0" presId="urn:microsoft.com/office/officeart/2016/7/layout/BasicLinearProcessNumbered#1"/>
    <dgm:cxn modelId="{37B3E4C3-947D-462B-A3DF-A33AAEB8FA1C}" type="presParOf" srcId="{11D9C427-A430-492A-BD3C-E4D081DA46F5}" destId="{80C8596E-ABE7-41A1-8A35-72244067CF90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580445" y="781460"/>
          <a:ext cx="1828799" cy="182879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300232" y="2951374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800" b="0" kern="1200" dirty="0">
              <a:solidFill>
                <a:sysClr val="windowText" lastClr="000000"/>
              </a:solidFill>
            </a:rPr>
            <a:t>Karan </a:t>
          </a:r>
          <a:r>
            <a:rPr lang="en-US" sz="2800" b="0" kern="1200" dirty="0" err="1">
              <a:solidFill>
                <a:sysClr val="windowText" lastClr="000000"/>
              </a:solidFill>
            </a:rPr>
            <a:t>Megha</a:t>
          </a:r>
          <a:endParaRPr lang="en-US" sz="1600" b="0" kern="1200" dirty="0">
            <a:solidFill>
              <a:sysClr val="windowText" lastClr="000000"/>
            </a:solidFill>
            <a:latin typeface="+mn-lt"/>
          </a:endParaRPr>
        </a:p>
      </dsp:txBody>
      <dsp:txXfrm>
        <a:off x="300232" y="2951374"/>
        <a:ext cx="2389225" cy="487484"/>
      </dsp:txXfrm>
    </dsp:sp>
    <dsp:sp modelId="{7D166BBB-55AF-452C-B9A0-94A1EE55FF4F}">
      <dsp:nvSpPr>
        <dsp:cNvPr id="0" name=""/>
        <dsp:cNvSpPr/>
      </dsp:nvSpPr>
      <dsp:spPr>
        <a:xfrm>
          <a:off x="300232" y="3417023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3387785" y="781460"/>
          <a:ext cx="1828799" cy="182879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107572" y="2951374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800" b="0" kern="1200" dirty="0">
              <a:solidFill>
                <a:schemeClr val="tx1"/>
              </a:solidFill>
            </a:rPr>
            <a:t>Het Shah</a:t>
          </a: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3107572" y="2951374"/>
        <a:ext cx="2389225" cy="487484"/>
      </dsp:txXfrm>
    </dsp:sp>
    <dsp:sp modelId="{1223E777-77CB-4A9A-BF21-12B513842696}">
      <dsp:nvSpPr>
        <dsp:cNvPr id="0" name=""/>
        <dsp:cNvSpPr/>
      </dsp:nvSpPr>
      <dsp:spPr>
        <a:xfrm>
          <a:off x="3107572" y="3417023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6195126" y="781460"/>
          <a:ext cx="1828799" cy="1828799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1000" r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914913" y="2951374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800" b="0" kern="1200" dirty="0">
              <a:solidFill>
                <a:schemeClr val="tx1"/>
              </a:solidFill>
            </a:rPr>
            <a:t>Aniket </a:t>
          </a:r>
          <a:r>
            <a:rPr lang="en-US" sz="2800" b="0" kern="1200" dirty="0" err="1">
              <a:solidFill>
                <a:schemeClr val="tx1"/>
              </a:solidFill>
            </a:rPr>
            <a:t>Bhoi</a:t>
          </a: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5914913" y="2951374"/>
        <a:ext cx="2389225" cy="487484"/>
      </dsp:txXfrm>
    </dsp:sp>
    <dsp:sp modelId="{EE420F84-477D-4635-BEF8-66426E9A259D}">
      <dsp:nvSpPr>
        <dsp:cNvPr id="0" name=""/>
        <dsp:cNvSpPr/>
      </dsp:nvSpPr>
      <dsp:spPr>
        <a:xfrm>
          <a:off x="6251818" y="2539746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9002466" y="781460"/>
          <a:ext cx="1828799" cy="182879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722253" y="2951374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800" b="0" kern="1200" dirty="0">
              <a:solidFill>
                <a:schemeClr val="tx1"/>
              </a:solidFill>
            </a:rPr>
            <a:t>Bhargavi Chauhan</a:t>
          </a:r>
          <a:endParaRPr lang="en-US" sz="1600" b="0" kern="1200" dirty="0">
            <a:solidFill>
              <a:schemeClr val="tx1"/>
            </a:solidFill>
            <a:latin typeface="+mn-lt"/>
          </a:endParaRPr>
        </a:p>
      </dsp:txBody>
      <dsp:txXfrm>
        <a:off x="8722253" y="2951374"/>
        <a:ext cx="2389225" cy="487484"/>
      </dsp:txXfrm>
    </dsp:sp>
    <dsp:sp modelId="{5A7600AF-A34B-4D03-B3D6-B3C760AE8E06}">
      <dsp:nvSpPr>
        <dsp:cNvPr id="0" name=""/>
        <dsp:cNvSpPr/>
      </dsp:nvSpPr>
      <dsp:spPr>
        <a:xfrm>
          <a:off x="8765713" y="3373469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2986" y="179174"/>
          <a:ext cx="2369671" cy="3317539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749" tIns="330200" rIns="18474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Designing Front-end by using React native</a:t>
          </a:r>
        </a:p>
      </dsp:txBody>
      <dsp:txXfrm>
        <a:off x="2986" y="1439839"/>
        <a:ext cx="2369671" cy="1990523"/>
      </dsp:txXfrm>
    </dsp:sp>
    <dsp:sp modelId="{9C3A7F13-9585-42DF-AD32-B56F82B123C8}">
      <dsp:nvSpPr>
        <dsp:cNvPr id="0" name=""/>
        <dsp:cNvSpPr/>
      </dsp:nvSpPr>
      <dsp:spPr>
        <a:xfrm>
          <a:off x="690191" y="510928"/>
          <a:ext cx="995261" cy="995261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594" tIns="12700" rIns="7759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835944" y="656681"/>
        <a:ext cx="703755" cy="703755"/>
      </dsp:txXfrm>
    </dsp:sp>
    <dsp:sp modelId="{923B2301-552B-45D2-9EF0-53A10AA17FC6}">
      <dsp:nvSpPr>
        <dsp:cNvPr id="0" name=""/>
        <dsp:cNvSpPr/>
      </dsp:nvSpPr>
      <dsp:spPr>
        <a:xfrm>
          <a:off x="2986" y="3496641"/>
          <a:ext cx="2369671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2609625" y="179174"/>
          <a:ext cx="2369671" cy="3317539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749" tIns="330200" rIns="18474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Linking Google Translate API	</a:t>
          </a:r>
        </a:p>
      </dsp:txBody>
      <dsp:txXfrm>
        <a:off x="2609625" y="1439839"/>
        <a:ext cx="2369671" cy="1990523"/>
      </dsp:txXfrm>
    </dsp:sp>
    <dsp:sp modelId="{4104A2F1-FB99-4C42-8067-46B8EEEC9610}">
      <dsp:nvSpPr>
        <dsp:cNvPr id="0" name=""/>
        <dsp:cNvSpPr/>
      </dsp:nvSpPr>
      <dsp:spPr>
        <a:xfrm>
          <a:off x="3296829" y="510928"/>
          <a:ext cx="995261" cy="995261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594" tIns="12700" rIns="7759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3442582" y="656681"/>
        <a:ext cx="703755" cy="703755"/>
      </dsp:txXfrm>
    </dsp:sp>
    <dsp:sp modelId="{2EB92C72-3528-4913-AFF6-FF0B4F338399}">
      <dsp:nvSpPr>
        <dsp:cNvPr id="0" name=""/>
        <dsp:cNvSpPr/>
      </dsp:nvSpPr>
      <dsp:spPr>
        <a:xfrm>
          <a:off x="2609625" y="3496641"/>
          <a:ext cx="2369671" cy="7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5216263" y="179174"/>
          <a:ext cx="2369671" cy="3317539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749" tIns="330200" rIns="18474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Building an application Using Android studio		</a:t>
          </a:r>
        </a:p>
      </dsp:txBody>
      <dsp:txXfrm>
        <a:off x="5216263" y="1439839"/>
        <a:ext cx="2369671" cy="1990523"/>
      </dsp:txXfrm>
    </dsp:sp>
    <dsp:sp modelId="{AC6B335A-D8B4-46D8-93DE-B9EF1773F6AC}">
      <dsp:nvSpPr>
        <dsp:cNvPr id="0" name=""/>
        <dsp:cNvSpPr/>
      </dsp:nvSpPr>
      <dsp:spPr>
        <a:xfrm>
          <a:off x="5903468" y="510928"/>
          <a:ext cx="995261" cy="995261"/>
        </a:xfrm>
        <a:prstGeom prst="ellips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594" tIns="12700" rIns="7759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6049221" y="656681"/>
        <a:ext cx="703755" cy="703755"/>
      </dsp:txXfrm>
    </dsp:sp>
    <dsp:sp modelId="{7B3E0A16-DB85-46CA-87D6-4D39F6DBFC52}">
      <dsp:nvSpPr>
        <dsp:cNvPr id="0" name=""/>
        <dsp:cNvSpPr/>
      </dsp:nvSpPr>
      <dsp:spPr>
        <a:xfrm>
          <a:off x="5216263" y="3496641"/>
          <a:ext cx="2369671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5DD00-81CA-4D89-AAC9-9CB098B4E837}">
      <dsp:nvSpPr>
        <dsp:cNvPr id="0" name=""/>
        <dsp:cNvSpPr/>
      </dsp:nvSpPr>
      <dsp:spPr>
        <a:xfrm>
          <a:off x="7822901" y="179174"/>
          <a:ext cx="2369671" cy="3317539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749" tIns="330200" rIns="18474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u="none" kern="1200" dirty="0"/>
            <a:t>That’s it!!</a:t>
          </a:r>
          <a:endParaRPr lang="en-US" sz="2200" kern="1200" dirty="0"/>
        </a:p>
      </dsp:txBody>
      <dsp:txXfrm>
        <a:off x="7822901" y="1439839"/>
        <a:ext cx="2369671" cy="1990523"/>
      </dsp:txXfrm>
    </dsp:sp>
    <dsp:sp modelId="{06772805-3643-43C2-9C80-F43268C57C20}">
      <dsp:nvSpPr>
        <dsp:cNvPr id="0" name=""/>
        <dsp:cNvSpPr/>
      </dsp:nvSpPr>
      <dsp:spPr>
        <a:xfrm>
          <a:off x="8510106" y="510928"/>
          <a:ext cx="995261" cy="995261"/>
        </a:xfrm>
        <a:prstGeom prst="ellips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594" tIns="12700" rIns="7759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  <a:endParaRPr lang="en-US" sz="4800" kern="1200" dirty="0"/>
        </a:p>
      </dsp:txBody>
      <dsp:txXfrm>
        <a:off x="8655859" y="656681"/>
        <a:ext cx="703755" cy="703755"/>
      </dsp:txXfrm>
    </dsp:sp>
    <dsp:sp modelId="{77F59A8B-7684-4E29-B44F-B0F96367FE70}">
      <dsp:nvSpPr>
        <dsp:cNvPr id="0" name=""/>
        <dsp:cNvSpPr/>
      </dsp:nvSpPr>
      <dsp:spPr>
        <a:xfrm>
          <a:off x="7822901" y="3496641"/>
          <a:ext cx="2369671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10/9/2022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Easy Translate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Spam 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10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B6E0-1F7C-4E6A-87B1-554ADE739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Spam Bytes</a:t>
            </a:r>
          </a:p>
          <a:p>
            <a:r>
              <a:rPr lang="en-US" sz="1800" dirty="0"/>
              <a:t>https://github.com/KaranMegha/translate_app</a:t>
            </a:r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graphicFrame>
        <p:nvGraphicFramePr>
          <p:cNvPr id="5" name="Content Placeholder 2" descr="Team Smart Art Graphic&#10;">
            <a:extLst>
              <a:ext uri="{FF2B5EF4-FFF2-40B4-BE49-F238E27FC236}">
                <a16:creationId xmlns:a16="http://schemas.microsoft.com/office/drawing/2014/main" id="{9C6D4AB6-2821-496B-916D-DC02A2DBB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6081328"/>
              </p:ext>
            </p:extLst>
          </p:nvPr>
        </p:nvGraphicFramePr>
        <p:xfrm>
          <a:off x="393192" y="1463040"/>
          <a:ext cx="11411712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535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develop an application to translate English-based educational resources into vernacular languages (mother-tongues) using Natural Language Processing (NLP) for mass-effective learning.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Process information contained in natural language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Also known as Computational Linguistics (CL), Human Language Technology (HLT), Natural Language Engineering</a:t>
            </a:r>
          </a:p>
        </p:txBody>
      </p:sp>
      <p:pic>
        <p:nvPicPr>
          <p:cNvPr id="11" name="Picture Placeholder 10" descr="boy looking at map on the wall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2" b="72"/>
          <a:stretch/>
        </p:blipFill>
        <p:spPr/>
      </p:pic>
      <p:pic>
        <p:nvPicPr>
          <p:cNvPr id="13" name="Picture Placeholder 12" descr="boy playing with space ship toys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/>
          <a:lstStyle/>
          <a:p>
            <a:r>
              <a:rPr lang="en-US" dirty="0"/>
              <a:t>Chart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513704-B44A-3D3F-791B-290A51E28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848" y="1057275"/>
            <a:ext cx="6757502" cy="4883071"/>
          </a:xfrm>
        </p:spPr>
      </p:pic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oy playing in playground in front of apartment building&#10;">
            <a:extLst>
              <a:ext uri="{FF2B5EF4-FFF2-40B4-BE49-F238E27FC236}">
                <a16:creationId xmlns:a16="http://schemas.microsoft.com/office/drawing/2014/main" id="{5F329689-9BAF-4AE6-BA67-6C34B1AEE8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E808D1D-FE92-499E-982B-315DCF987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590" y="295982"/>
            <a:ext cx="5923842" cy="5923842"/>
          </a:xfrm>
        </p:spPr>
        <p:txBody>
          <a:bodyPr/>
          <a:lstStyle/>
          <a:p>
            <a:r>
              <a:rPr lang="en-US" sz="3200" dirty="0"/>
              <a:t>AI and natural language processing may well make the internet far more useful than it is today.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EE02E7-DD32-447E-A951-9BFA2CED0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Vint</a:t>
            </a:r>
            <a:r>
              <a:rPr lang="en-US" dirty="0"/>
              <a:t> Cerf,</a:t>
            </a:r>
          </a:p>
          <a:p>
            <a:r>
              <a:rPr lang="en-US" dirty="0"/>
              <a:t>Google Vice President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FE1CEAEF-A1EC-4CA7-BEC1-407418518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D37EC2-A256-4365-B98A-9FC89FE7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728248D-4FCB-429D-AC4B-09580B5458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latin typeface="Calibri" panose="020F0502020204030204"/>
              </a:rPr>
              <a:pPr>
                <a:defRPr/>
              </a:pPr>
              <a:t>6</a:t>
            </a:fld>
            <a:endParaRPr lang="en-US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26132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4" name="Content Placeholder 4" descr="timeline SmartArt graphic&#10;">
            <a:extLst>
              <a:ext uri="{FF2B5EF4-FFF2-40B4-BE49-F238E27FC236}">
                <a16:creationId xmlns:a16="http://schemas.microsoft.com/office/drawing/2014/main" id="{E246B7D8-C843-490A-A5BB-04DFA74A3D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9289525"/>
              </p:ext>
            </p:extLst>
          </p:nvPr>
        </p:nvGraphicFramePr>
        <p:xfrm>
          <a:off x="996696" y="1581912"/>
          <a:ext cx="10195560" cy="367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647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4F0F56-6513-ECE3-D02F-04A8B715D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531" y="1309072"/>
            <a:ext cx="8972938" cy="504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10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41F3BF0-4AE2-2A34-8307-25A01DCF3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262" b="7262"/>
          <a:stretch>
            <a:fillRect/>
          </a:stretch>
        </p:blipFill>
        <p:spPr>
          <a:xfrm>
            <a:off x="6634065" y="-34924"/>
            <a:ext cx="3143348" cy="2686804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09808611-9299-C177-354E-10E812AEF8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4062" b="4062"/>
          <a:stretch>
            <a:fillRect/>
          </a:stretch>
        </p:blipFill>
        <p:spPr>
          <a:xfrm>
            <a:off x="8799943" y="2967134"/>
            <a:ext cx="3143349" cy="3025791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926F4BFB-E457-DE25-6C04-E28F3EE16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610600" y="2522883"/>
            <a:ext cx="1307841" cy="130784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2D3667-BEFE-7764-16A6-B6EB0D0BD86C}"/>
              </a:ext>
            </a:extLst>
          </p:cNvPr>
          <p:cNvSpPr txBox="1"/>
          <p:nvPr/>
        </p:nvSpPr>
        <p:spPr>
          <a:xfrm>
            <a:off x="488401" y="1487498"/>
            <a:ext cx="539450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Human level or human readable natural language processing is an Al-complete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It is equivalent to solving the central artificial intelligence problem and making computers as intelligent as people.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 computers as they can solve problems like humans and think like humans as well as perform activities that humans cant perform and making it more efficient than humans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71af3243-3dd4-4a8d-8c0d-dd76da1f02a5"/>
    <ds:schemaRef ds:uri="http://purl.org/dc/elements/1.1/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{C2072963-EBE0-488A-A8B7-21732C9CD1E3}tf78504181_win32</Template>
  <TotalTime>104</TotalTime>
  <Words>203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Calibri</vt:lpstr>
      <vt:lpstr>Tw Cen MT</vt:lpstr>
      <vt:lpstr>ShapesVTI</vt:lpstr>
      <vt:lpstr>Easy Translate</vt:lpstr>
      <vt:lpstr>Team</vt:lpstr>
      <vt:lpstr>Agenda</vt:lpstr>
      <vt:lpstr>Introduction</vt:lpstr>
      <vt:lpstr>Chart</vt:lpstr>
      <vt:lpstr>AI and natural language processing may well make the internet far more useful than it is today.</vt:lpstr>
      <vt:lpstr>Timeline</vt:lpstr>
      <vt:lpstr>Content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Translate</dc:title>
  <dc:creator>Het</dc:creator>
  <cp:lastModifiedBy>bhargavi Chauhan</cp:lastModifiedBy>
  <cp:revision>2</cp:revision>
  <dcterms:created xsi:type="dcterms:W3CDTF">2022-10-09T08:16:50Z</dcterms:created>
  <dcterms:modified xsi:type="dcterms:W3CDTF">2022-10-09T10:18:53Z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